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</p:sldIdLst>
  <p:sldSz cx="6858000" cy="9144000" type="screen4x3"/>
  <p:notesSz cx="6794500" cy="9906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BA7DE-5600-4014-A8EF-2F7A2BB96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93AA8C-D441-4FF4-83F0-F84026122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B72A2-F2B5-49A2-B246-6591F303A615}" type="datetimeFigureOut">
              <a:rPr lang="fi-FI" smtClean="0"/>
              <a:t>16.6.2020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FB9054-D273-4C2C-9A12-019E39C6F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9ABB71-AABD-4610-9DF5-6F9175706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1B2F9-F220-4EBF-9661-29940F729B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778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892184-2A0E-437C-B148-55409A929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DC05B-4212-4F51-B8F4-FDEB9DDFB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2E3D6-F9C2-44BB-841B-6208556150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B72A2-F2B5-49A2-B246-6591F303A615}" type="datetimeFigureOut">
              <a:rPr lang="fi-FI" smtClean="0"/>
              <a:t>16.6.2020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86C11-3684-4085-9D7F-C9C7805DA1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993B7-1C71-4CF8-8528-C74C8CB9B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1B2F9-F220-4EBF-9661-29940F729B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636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9DAFA3-5906-436F-8EF9-E796C2851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58F0E1-C8D5-41EA-8A35-FEED346264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68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B7433C-36CD-4DF4-841B-1B8F5000B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094FD2-DA07-4C07-850F-E14C77F629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2636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0C2FF6-978B-4845-9615-5AA2AE626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D55BDC-F3FC-46AD-BD35-CB012CAC01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4519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9852FB-AE8F-4DD9-AD3D-7B87D561F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9B840C-F03E-4DFD-97EE-0909B21634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5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ED5C03-0F5D-4947-BC07-7456F0B0F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FBE572-A33E-4E65-8255-B5727F5B0D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71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09D40B-3476-491E-829B-A7621067A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927CE9-C68C-4EBB-BB45-6258DBE3F1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4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349645-CA5F-4885-B3A8-7319CD28E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2F5176-BAFE-459C-B67D-EDF590153B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70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A2F4D6-0D63-45BC-B397-675B6F0C9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6CBE7F-03F1-41A1-96E1-821556BAF4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15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4AF7EF-208A-4E94-A7DF-14C3447D7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9BA457-742F-41D4-B422-2F954CBFA5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52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1487B4-2DB5-497C-8AC8-FF88D844F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9A7F1C-0587-4E96-B3C3-A8C1ECB66E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715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3CAF37-E0B5-4442-8AAD-433E637AA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91C6E8-3957-43C1-B576-40B7095B65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67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09662C-5BBB-4885-AC2C-300BF13CC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0DD422-E2DA-4233-8B50-0035C5E1DF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18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31DEB5-06B8-4B6B-A7DA-838B91C25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73B9D5-0134-4F58-941B-545DA76CFE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F6446C-5F95-4876-A699-CD687BB3A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6B5C7F-ABD2-4345-A6C7-FC88EDE926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82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1079BE-FC12-49DD-BA44-FF4B227FD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83AA74-3D09-4F40-91DE-162F78CBED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01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352FAE-A0A7-40B2-89B0-CD5B05664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D05D0A-2275-487D-BF60-16C4FFBB48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87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02E2E2-A86D-4425-BE0C-45FC540E1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1DDF8D-60FD-4452-A994-2E26076931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34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C7D287-EA5F-4C61-A84C-29C058CD6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1AD044-F142-45EF-AC25-919D9EDDF0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48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27270D-F1D4-42CE-9199-814488470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6BED75-1466-4585-B8A8-0539E905F5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09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3C2A50-3656-482E-908C-74A1F1816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BDDEE2-5234-464E-BFC7-50EE610DFF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426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7E2227-8967-431C-91D9-C3649D259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242CB7-B423-42C1-8048-0F4182A0A9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21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C9AEBB-DAB4-4036-BCA0-ABD32530E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495ACD-F8B0-4CEA-B348-BCD4EA6C74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793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4C618C-48DC-4401-98F8-2EC3C9B10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2166F5-0DB4-4C8C-A5AC-5A095CA9AC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456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6DA8A6-9458-47AF-8FE4-25271EA2B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5D15C1-12EA-449F-B846-3B238CB411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11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D2BD98-0AD5-4A91-9305-DE14EFDE7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D35014-308B-49E5-913B-F2685FCE1A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27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31005E-031A-4F1B-B13F-DD7C52F2E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 panose="02040502050505030304" pitchFamily="18" charset="0"/>
              </a:rPr>
              <a:t>Equity Capital Raising</a:t>
            </a:r>
            <a:endParaRPr lang="en-US" sz="2800" b="1" i="1" dirty="0">
              <a:solidFill>
                <a:schemeClr val="tx1">
                  <a:lumMod val="50000"/>
                  <a:lumOff val="50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53EFD3-9D83-4E5D-BE81-7C35166367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4483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9A2785-232F-46C1-9DCD-DCB3DF6A4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3537AD-97A7-4FD8-B70B-4E291EE89B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947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E88AF7-F830-4C1D-93A1-59866673A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EC9448-B98F-41DA-9AA2-AFE2690549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966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071BDB-0A54-4216-806C-28C6BDDB4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030D2D-13B1-4445-B005-46CFA51D35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6725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027167-B081-423E-9E62-DBDFD0689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5D5B8A-F769-47DD-8016-94FC2242EC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817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24B0B6-D8D0-4C01-BBD1-D58496A16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22F189-5FFC-4511-9A58-3884404DA8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917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06B100-3438-40E1-AFC1-B0262C41C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4FEB25-5AF6-451D-B1B0-033692B8AC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634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C766AA-7FA3-4B1B-B99F-ACFF52D5F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E01D63-BCCC-4628-9E10-CC08B77456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267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DBDFA5-054E-47C5-891A-D680A6B20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B67340-077D-45F2-BAAA-EC059A2438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680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5CA9E8-FD75-46AE-902E-2730982D3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183991-4ACB-4EAD-8078-25BF0FD5A6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91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2E1E5D-4BD8-4EC8-8A95-B55AB99F5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7448D0-5AB9-469B-AF1E-E6A462565C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291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27AF1C-F071-4D3C-B574-B439E8F20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0843B4-4294-42BA-9D6F-63A0445D62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8629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51D3D0-9B6E-4C08-AABF-9CC603E52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5C25F2-C76C-4E80-A860-49332FC760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2853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FF5881-04CD-4B3C-8AE5-9E02EC6D9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9E5843-92AE-4767-A517-23907AB175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937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CDECBA-DAB7-405A-A1C0-31DF40A83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19E915-477B-47E7-AFC1-FDAE169A20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4634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E28F86-B012-427A-9621-F7A86CE4E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93A602-FC59-4431-B96E-7705F7141D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820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0D5AA6-88E2-4EAA-B7E2-DC6223C59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068A4B-2707-4462-8379-4D0C516E62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056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83F93D-A268-4C8C-9489-FEA0486CE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02181B-DF24-4192-82E6-B34960C726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258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D4F31E-3D45-44A7-85A2-4F52DBF42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49E970-A171-4E0D-A0E3-B130443218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1220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EC0EB7-5D92-4E4B-9641-28A55B3DB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6BFC3A-96CB-4BA3-A188-AD97C3C9F5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066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5CF7C9-F0FB-4A14-BA14-CA6B43E2A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Palatino Linotype" panose="02040502050505030304" pitchFamily="18" charset="0"/>
              </a:rPr>
              <a:t>Structuring of Direct Forest Investment</a:t>
            </a:r>
            <a:endParaRPr lang="en-US" sz="2800" b="1" i="1" dirty="0">
              <a:solidFill>
                <a:schemeClr val="tx1">
                  <a:lumMod val="50000"/>
                  <a:lumOff val="50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41552F-9986-4FA9-8AB9-1C55FB7F87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15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041B8D-EF60-4F60-ABAE-CC6E92431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A605D9-A823-4549-A56B-F26514BD9E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601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A4A666-F7EB-43AB-A66C-DC2CB0951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76BE99-4193-4119-8E88-CBF90C2624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364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51F9D3-3981-419B-8132-96132351E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CF796E-F953-49E8-A277-A0519E3270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954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32A233-254C-4304-84CC-419B35856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D43C50-E92E-4ACE-B5FF-6FCD647525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787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30B4E7-46C7-4E19-9196-367800ABA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48A778-7211-4D36-9D9A-DEF9A4A8AC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1324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545E2F-44A8-46D5-BE0A-E7B6E0B1D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BCD85E-8ED1-4E60-91AA-605642B30D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336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7C5582-82EF-4ADC-A721-0BBD9BDC7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5F02A5-2A7E-48F3-88A5-A4C7EF9A39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000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79D860-FE36-40E3-BD61-5C966549D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B9178B-FC4D-4910-967A-466CCE1B8B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052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3FADF1-B1CF-45FB-AD92-687AB8592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F38C0C-F426-4D0D-AA18-063E4B6E7D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7645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9A1799-1CA4-454A-BC06-E1ED9AAA2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EE1D41-FA4E-456F-8017-A39E89C411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44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5B24C3-95EA-4B69-97B1-97F998721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8590F5-ECFC-4784-8B73-F373917742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67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F996C8-DB5D-4D4E-B6E1-780C97D8D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0D8BA2-7822-41F5-97D6-60454DF94D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290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EC8256-FEF0-4A8E-B680-181054889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CABEFE-C3EF-43AB-950F-EDA1FD425B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090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508360-8329-44FA-8D03-753CA508F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CE38DA-292F-4CDD-B601-82C807C3D9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632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6BB665-54A8-49F5-A6A8-D1D6B13AF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CF20DF-EEDC-44D2-B469-D408E507E9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618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226A6C-8E42-46A0-AFE7-5211813E4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8FE814-64ED-47BA-8F6F-F51E88931F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213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134798-74C3-4AC3-ADFB-3A18CEF4A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2F3F0D-E77F-4BC8-8574-C0DFF34256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0281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EEEC11-7E6F-486E-B125-E0C1AA83B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7058A2-8EE5-439C-B77A-2ACDD34B3C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2536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F55757-6505-4036-9A69-C624D1E5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A50B37-7485-4E42-A224-1B1C3AFA62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8818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7E5ED1-0150-4122-8609-26C63CF45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893E44-860E-497D-8585-6BDFCF82C2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17265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CBADF4-D1A2-45DC-B396-049A1C647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B66475-ED58-478F-A99D-D8F5EC1F4A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4924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89F642-09D3-4E14-BF50-0EEBB5C4A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7A0BA0-715F-4BCE-AA4B-B7FAB90D6E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42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B0B0D0-C9A6-4FC6-9B5C-858467984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2F8A22-0D6F-4A00-B9F9-102743CF1A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2535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71D770-B174-42C8-AFA2-D941AF510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83C3A8-9A51-4BAA-A6EF-BB31051112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30132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D7FF9E-10B5-4881-A3F8-81C5C579F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24BC24-070A-4E47-9558-99267D907B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8757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02ACDD-2BA9-42DC-8A0D-BCC2DE6C8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92743E-D733-40C5-99E5-4D3EFBDE20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245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2CFF49-3A08-4B0C-9D6F-14715249B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86F577-3F69-4773-B7FF-7C4E6FE589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261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AB90F1-DE51-4826-8D57-2DFA65EEF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07A6EA-05C8-4171-B37A-518A1A9EC5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7948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234D8F-91A1-4EC7-9858-177068A3D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B81EE5-8859-4F1D-B5E4-F22F74BF49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6086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D5B32A-1E11-4D8A-BE7F-E3114DE07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8CECAA-A570-46D5-8F26-F3B6912AB1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7477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2A2608-8BCB-41A5-A3FE-C58758A1E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DBD912-AC5E-4550-812A-0FDF40C943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8660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0E5D23-44E9-45DF-8D24-3137EC974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2929C5-F2EC-4AFC-9F35-A36B2D870F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2043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3CB2BD-22A8-4BAC-A6E4-C16BF8409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3332A1-7411-42C4-B4C4-02A58DF272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2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BA2E82-3207-490B-BECB-C28A10DEB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3DEE8E-5C52-4A57-9FB2-DD8AE9641C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7324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A105E3-07E0-49A9-BFFC-500F3E933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666486-E029-41D5-B2EC-B288569383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7897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1DA199-1BCA-49AC-B9BB-0C28D0528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F442D9-07FE-45F9-925D-51F8B3CB06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9581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89F8A1-A21C-4BA4-B009-7F94F2F1A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1B09C7-5A9F-4C0B-9847-378A3298D0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5781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92D7F6-4C11-462A-B14F-0F5AA826A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370FF7-86E2-4797-8193-9B696D5C9E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50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14A23F-3205-4B6B-80FB-858C93664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F1EAF1-F760-46F4-9DB5-BA1861E922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0405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7B7AEE-4107-4EF7-81C6-D22E51CC0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891394-5DC4-4484-BCCC-95C2D59CF5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6021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343373-D433-45CA-9FCA-E507CB9A7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A75B41-DD94-4893-BA98-9C0ADC61EE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2316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126CFF-AA65-47B2-81A1-75945167B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DB5D28-CBD7-4011-B2CB-5E6BB60257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34326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873D5C-59C7-4781-B687-E27890411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F973FE-4F3B-41E3-9CDE-7E850F9BE0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658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5EDB4D-55ED-4480-A0BB-B75BFA3A4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EE462C-951E-4308-A2D5-0D23D280BA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953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A4F601-F7AD-47AB-B14D-DDB4B9917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8219FB-43AF-411D-B6D7-9B7D29CD8B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8015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F7DF6B-D3E7-476C-B913-DADA36413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C82454-85F1-4989-9979-72AA3E633A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0032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067E01-4240-4228-A495-20EEADF7A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3AB96B-0F7F-4B26-9BB0-493A264819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4616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494F43-091D-4CB6-8797-C1423F6F8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514BEE-4250-4852-8C89-8BF2DC6293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1088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731ED4-8FEA-4C75-8B69-B7FB91B0E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A786EB-832C-4663-80C5-134C1A5715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4271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5E2BC7-2382-4CDA-AE32-BF46BD291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FA772A-0B65-4F77-B269-6246DE6CE3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0119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089423-7FE3-407F-84B6-9AA2697CE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E5E205-4CD1-4FCC-8454-350CFBE275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8190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A017B4-326C-4824-B937-67C654C79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07885F-4EDE-4AB4-9F14-AA993599BA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8912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915E08-41E9-4636-8AD5-468084C6B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2904EB-5C4A-490B-8C92-D2814383E0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2501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67E1C1-4ED3-4C82-9D1F-705017386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A5DEF8-A7E9-44E9-9A95-4D4B3C6C48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4508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D42191-CB3E-4F2E-A062-9EA988AAC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9DC1BE-57F3-421C-9D54-FBCF77BE02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18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On-screen Show (4:3)</PresentationFormat>
  <Paragraphs>2</Paragraphs>
  <Slides>101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6" baseType="lpstr">
      <vt:lpstr>Arial</vt:lpstr>
      <vt:lpstr>Calibri</vt:lpstr>
      <vt:lpstr>Calibri Light</vt:lpstr>
      <vt:lpstr>Palatino Linotype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Equity Capital Raising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Structuring of Direct Forest Investment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Nea Vaalavirta</dc:creator>
  <cp:lastModifiedBy>Nea Vaalavirta</cp:lastModifiedBy>
  <cp:revision>1</cp:revision>
  <dcterms:created xsi:type="dcterms:W3CDTF">2020-06-16T13:04:29Z</dcterms:created>
  <dcterms:modified xsi:type="dcterms:W3CDTF">2020-06-16T13:04:29Z</dcterms:modified>
</cp:coreProperties>
</file>